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6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7102"/>
            <a:ext cx="10693400" cy="5942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473" y="1011544"/>
            <a:ext cx="10333558" cy="56624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750" y="986014"/>
            <a:ext cx="10278979" cy="57950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54" y="997824"/>
            <a:ext cx="10530245" cy="5771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1544"/>
            <a:ext cx="10374295" cy="57438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412" y="995783"/>
            <a:ext cx="10236475" cy="55171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3534"/>
            <a:ext cx="10395609" cy="57392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6764"/>
            <a:ext cx="10395609" cy="57527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4708"/>
            <a:ext cx="10400709" cy="57380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1822"/>
            <a:ext cx="10349755" cy="5774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1778"/>
            <a:ext cx="10408965" cy="5742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269" y="946638"/>
            <a:ext cx="10421130" cy="5826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893" y="1008517"/>
            <a:ext cx="10179359" cy="5749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01" y="1060737"/>
            <a:ext cx="10115929" cy="5170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53" y="987478"/>
            <a:ext cx="10509617" cy="56155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81" y="999724"/>
            <a:ext cx="10483060" cy="54891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33" y="1004884"/>
            <a:ext cx="10089904" cy="5594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274" y="989700"/>
            <a:ext cx="10083510" cy="5095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497" y="996477"/>
            <a:ext cx="10090286" cy="56448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0</Words>
  <Application>Microsoft Office PowerPoint</Application>
  <PresentationFormat>Довільний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1" baseType="lpstr"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1</cp:revision>
  <dcterms:created xsi:type="dcterms:W3CDTF">2025-02-05T08:38:53Z</dcterms:created>
  <dcterms:modified xsi:type="dcterms:W3CDTF">2025-02-26T12:50:13Z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2025-02-05T00:00:00Z</vt:filetime>
  </property>
  <property fmtid="{D5CDD505-2E9C-101B-9397-08002B2CF9AE}" pid="3" name="Producer">
    <vt:lpwstr>3-Heights(TM) PDF Security Shell 4.8.25.2 (http://www.pdf-tools.com)</vt:lpwstr>
  </property>
</Properties>
</file>