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photoAlbum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22E0E0-D30F-BCC7-797D-1CDB5620A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8E8A583-3E13-4414-D3A5-E38F78FD9A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E2D3338-AF96-6E3F-8806-57A6212EC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D31B-85F3-4BEE-8E5E-BE3843D70DCF}" type="datetimeFigureOut">
              <a:rPr lang="uk-UA" smtClean="0"/>
              <a:t>26.02.2025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834F06-B552-7C63-E9CC-F50C232E9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ECEDDD4-72E9-8D83-E8FD-C0F26BB8D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E2CCF-A89E-4E59-BDBA-0A052B3FB90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2243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442161-D37B-EB12-912D-A8EF672F1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8108E7E-AEA7-C79D-7957-28F02D59B3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5FAC906-FD2E-5F03-8F01-2ADE14373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D31B-85F3-4BEE-8E5E-BE3843D70DCF}" type="datetimeFigureOut">
              <a:rPr lang="uk-UA" smtClean="0"/>
              <a:t>26.02.2025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C8440FC-CC68-F0F2-67DF-CF00E849E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EB3FD15-D437-ACF7-49AC-7F96825D4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E2CCF-A89E-4E59-BDBA-0A052B3FB90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452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705D06F-7D55-1957-4F71-8EBA5AB594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42B28E4-1E3A-83B3-EE97-C4A7D5710D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51D3883-01D1-176C-5C97-9388539D5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D31B-85F3-4BEE-8E5E-BE3843D70DCF}" type="datetimeFigureOut">
              <a:rPr lang="uk-UA" smtClean="0"/>
              <a:t>26.02.2025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917D61A-5E45-A9E5-1734-73F4FFA83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F018B7-B26A-7B36-645A-475BE8B5B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E2CCF-A89E-4E59-BDBA-0A052B3FB90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4960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200630-E630-AFAB-E91B-3AF72DDA1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0E11A04-52A4-2B44-E6E8-2D9F78D13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6F5D8B0-27C8-DF61-7649-00C4A57B5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D31B-85F3-4BEE-8E5E-BE3843D70DCF}" type="datetimeFigureOut">
              <a:rPr lang="uk-UA" smtClean="0"/>
              <a:t>26.02.2025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21F3B69-31FB-9E75-4EE2-53845640E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7ADA039-B65A-F8EB-56D4-51E1D7A63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E2CCF-A89E-4E59-BDBA-0A052B3FB90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3858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D90A55-3D50-9135-F0F6-32FFA2699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F256E0A-9924-AF50-74F5-ACC730E19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993632-9BAB-76E1-BDC0-78A72F615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D31B-85F3-4BEE-8E5E-BE3843D70DCF}" type="datetimeFigureOut">
              <a:rPr lang="uk-UA" smtClean="0"/>
              <a:t>26.02.2025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227F22-CAEA-DE18-FA6F-0FAA30CD4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673045B-7533-4BDE-87C6-A3563C1B2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E2CCF-A89E-4E59-BDBA-0A052B3FB90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0360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0B4970-9D9E-6652-E366-D05991481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0B850BE-66F1-7E63-D375-D11F6F325A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581B0FD-D9E2-DDEC-F1EC-1CE2E66254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AC05DE9-D360-B7B4-C744-5C7CEBF78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D31B-85F3-4BEE-8E5E-BE3843D70DCF}" type="datetimeFigureOut">
              <a:rPr lang="uk-UA" smtClean="0"/>
              <a:t>26.02.2025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C2B4160-D1F8-B470-18CB-A18B191DE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24CF1F5-A022-925A-2769-E05DBA91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E2CCF-A89E-4E59-BDBA-0A052B3FB90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6552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98BE50-E6BA-9959-6CDD-7DE1320BC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052B8B3-FA69-FBBD-90BC-6C5E4F88B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64C4CCF-30F1-2DB9-D160-57DDD42FF6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CF55724-F512-C2FE-FA37-EA9704B78E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996C108-B838-62F4-958E-5C04638486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7DE77D5-30B4-D9F2-B090-AB8C56E09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D31B-85F3-4BEE-8E5E-BE3843D70DCF}" type="datetimeFigureOut">
              <a:rPr lang="uk-UA" smtClean="0"/>
              <a:t>26.02.2025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BA0C058-2856-D0D1-7E43-70FAE1A86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8ACBB329-D0DD-1A5B-2933-A10930E5E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E2CCF-A89E-4E59-BDBA-0A052B3FB90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545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07630-C83E-181A-FFE1-5283F194C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83B294BB-09A7-E273-A223-6E9B49E5A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D31B-85F3-4BEE-8E5E-BE3843D70DCF}" type="datetimeFigureOut">
              <a:rPr lang="uk-UA" smtClean="0"/>
              <a:t>26.02.2025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6CD602A-4571-CF63-1D54-08935E72F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F8E1BCD-CFE2-6B6E-48C3-B44538D99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E2CCF-A89E-4E59-BDBA-0A052B3FB90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8097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DCEE640-0BA7-3539-4478-0F0F85DA5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D31B-85F3-4BEE-8E5E-BE3843D70DCF}" type="datetimeFigureOut">
              <a:rPr lang="uk-UA" smtClean="0"/>
              <a:t>26.02.2025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9246E258-F366-7192-EA11-3BF42B6D6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2531915-1930-7ABF-53B1-C32C1F63D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E2CCF-A89E-4E59-BDBA-0A052B3FB90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9890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5F947C-5CD1-F6B1-260E-D56EDC14B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9D68268-8DAE-37DF-5C25-BB8C807CA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07F0B6A-B9BE-81A7-2FF0-CA6B79D97D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60812BD-AEDE-A7A8-7B7A-754482543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D31B-85F3-4BEE-8E5E-BE3843D70DCF}" type="datetimeFigureOut">
              <a:rPr lang="uk-UA" smtClean="0"/>
              <a:t>26.02.2025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F7EEA05-44EA-D937-6838-E5A671258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5E0C9A1-D571-19FD-0569-116C5D7DF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E2CCF-A89E-4E59-BDBA-0A052B3FB90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822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8A7EA8-C7EB-2388-DD3A-C4B94A1E8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65DF193-F921-2EF9-59C9-584ADA6498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43B7774-85C4-D7F9-641B-800AF51C34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5F233B7-AB45-7B73-E913-C88E1F33C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D31B-85F3-4BEE-8E5E-BE3843D70DCF}" type="datetimeFigureOut">
              <a:rPr lang="uk-UA" smtClean="0"/>
              <a:t>26.02.2025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B9FF2A6-0E7F-0549-E6FD-8CAA9BB08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8255171-7D47-C944-BA85-D306D2C59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E2CCF-A89E-4E59-BDBA-0A052B3FB90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9582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8CB2C6D-2542-DD50-E3E1-653C753FE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9789688-BDE5-904A-5415-7133A5D72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73597D9-10F2-A872-A34D-B8524CDC45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1D31B-85F3-4BEE-8E5E-BE3843D70DCF}" type="datetimeFigureOut">
              <a:rPr lang="uk-UA" smtClean="0"/>
              <a:t>26.02.2025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40E4248-9245-DF58-7B7D-ED73271C5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4D7AC68-5A99-8363-2F39-B304DAB37C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E2CCF-A89E-4E59-BDBA-0A052B3FB90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33293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">
            <a:extLst>
              <a:ext uri="{FF2B5EF4-FFF2-40B4-BE49-F238E27FC236}">
                <a16:creationId xmlns:a16="http://schemas.microsoft.com/office/drawing/2014/main" id="{CB4E234C-9B64-FA97-314D-6BD13D0312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" y="0"/>
            <a:ext cx="121586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92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">
            <a:extLst>
              <a:ext uri="{FF2B5EF4-FFF2-40B4-BE49-F238E27FC236}">
                <a16:creationId xmlns:a16="http://schemas.microsoft.com/office/drawing/2014/main" id="{BFAC385F-DDB1-C86D-BC78-D931516823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073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">
            <a:extLst>
              <a:ext uri="{FF2B5EF4-FFF2-40B4-BE49-F238E27FC236}">
                <a16:creationId xmlns:a16="http://schemas.microsoft.com/office/drawing/2014/main" id="{8BDDA72E-83F1-E7E3-C64F-481C3ECABD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63"/>
            <a:ext cx="12192000" cy="682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872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4">
            <a:extLst>
              <a:ext uri="{FF2B5EF4-FFF2-40B4-BE49-F238E27FC236}">
                <a16:creationId xmlns:a16="http://schemas.microsoft.com/office/drawing/2014/main" id="{DFD5BB47-C242-1E94-4091-0CFD20DC6B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8"/>
            <a:ext cx="12192000" cy="684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943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">
            <a:extLst>
              <a:ext uri="{FF2B5EF4-FFF2-40B4-BE49-F238E27FC236}">
                <a16:creationId xmlns:a16="http://schemas.microsoft.com/office/drawing/2014/main" id="{933AC351-CECB-F236-F1FE-6CFF3D8DAD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63"/>
            <a:ext cx="12192000" cy="679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629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">
            <a:extLst>
              <a:ext uri="{FF2B5EF4-FFF2-40B4-BE49-F238E27FC236}">
                <a16:creationId xmlns:a16="http://schemas.microsoft.com/office/drawing/2014/main" id="{88361E5A-0611-946F-9707-6951E8D68C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121920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055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">
            <a:extLst>
              <a:ext uri="{FF2B5EF4-FFF2-40B4-BE49-F238E27FC236}">
                <a16:creationId xmlns:a16="http://schemas.microsoft.com/office/drawing/2014/main" id="{CF47F5CB-4378-4BDB-07EC-C03957ADEF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" y="0"/>
            <a:ext cx="12128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33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">
            <a:extLst>
              <a:ext uri="{FF2B5EF4-FFF2-40B4-BE49-F238E27FC236}">
                <a16:creationId xmlns:a16="http://schemas.microsoft.com/office/drawing/2014/main" id="{7168E8DF-9920-7F27-8B2D-B88EE03533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12192000" cy="683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940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">
            <a:extLst>
              <a:ext uri="{FF2B5EF4-FFF2-40B4-BE49-F238E27FC236}">
                <a16:creationId xmlns:a16="http://schemas.microsoft.com/office/drawing/2014/main" id="{17E0BDD7-CA50-46D0-76EA-CE73F470BF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349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">
            <a:extLst>
              <a:ext uri="{FF2B5EF4-FFF2-40B4-BE49-F238E27FC236}">
                <a16:creationId xmlns:a16="http://schemas.microsoft.com/office/drawing/2014/main" id="{E95E9FAF-EC82-EE47-2CEA-E0D4294080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8"/>
            <a:ext cx="12192000" cy="684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80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">
            <a:extLst>
              <a:ext uri="{FF2B5EF4-FFF2-40B4-BE49-F238E27FC236}">
                <a16:creationId xmlns:a16="http://schemas.microsoft.com/office/drawing/2014/main" id="{8914C738-4159-05F4-60F5-B502314214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25"/>
            <a:ext cx="12192000" cy="678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55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1">
            <a:extLst>
              <a:ext uri="{FF2B5EF4-FFF2-40B4-BE49-F238E27FC236}">
                <a16:creationId xmlns:a16="http://schemas.microsoft.com/office/drawing/2014/main" id="{73FDAF46-FBA2-8238-3680-3BB5A8C327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63"/>
            <a:ext cx="12192000" cy="682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014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Широкий екран</PresentationFormat>
  <Paragraphs>0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2</cp:revision>
  <dcterms:created xsi:type="dcterms:W3CDTF">2025-02-26T12:26:13Z</dcterms:created>
  <dcterms:modified xsi:type="dcterms:W3CDTF">2025-02-26T12:50:16Z</dcterms:modified>
</cp:coreProperties>
</file>