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6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4289"/>
            <a:ext cx="10693400" cy="60879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1483"/>
            <a:ext cx="10693400" cy="60735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1483"/>
            <a:ext cx="10693400" cy="60735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4399"/>
            <a:ext cx="10693400" cy="61076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6582"/>
            <a:ext cx="10693400" cy="60633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4848"/>
            <a:ext cx="10693400" cy="60868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5342"/>
            <a:ext cx="10693400" cy="61058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4037"/>
            <a:ext cx="10693400" cy="61284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9195"/>
            <a:ext cx="10693400" cy="6118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7238"/>
            <a:ext cx="10693400" cy="6062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2466"/>
            <a:ext cx="10693400" cy="60715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9632"/>
            <a:ext cx="10693400" cy="60972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1439"/>
            <a:ext cx="10693400" cy="6053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7713"/>
            <a:ext cx="10693400" cy="60810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6276"/>
            <a:ext cx="10693400" cy="60839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1033"/>
            <a:ext cx="10693400" cy="60944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0" y="731274"/>
            <a:ext cx="10688116" cy="61183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0</Words>
  <Application>Microsoft Office PowerPoint</Application>
  <PresentationFormat>Довільний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9" baseType="lpstr"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cp:revision>1</cp:revision>
  <dcterms:created xsi:type="dcterms:W3CDTF">2025-02-25T13:52:01Z</dcterms:created>
  <dcterms:modified xsi:type="dcterms:W3CDTF">2025-02-26T12:50:20Z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2025-02-25T00:00:00Z</vt:filetime>
  </property>
  <property fmtid="{D5CDD505-2E9C-101B-9397-08002B2CF9AE}" pid="3" name="LastSaved">
    <vt:filetime>2025-02-25T00:00:00Z</vt:filetime>
  </property>
  <property fmtid="{D5CDD505-2E9C-101B-9397-08002B2CF9AE}" pid="4" name="Producer">
    <vt:lpwstr>3-Heights(TM) PDF Security Shell 4.8.25.2 (http://www.pdf-tools.com)</vt:lpwstr>
  </property>
</Properties>
</file>